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2" r:id="rId6"/>
    <p:sldId id="266" r:id="rId7"/>
    <p:sldId id="263" r:id="rId8"/>
    <p:sldId id="267" r:id="rId9"/>
    <p:sldId id="265" r:id="rId10"/>
    <p:sldId id="259" r:id="rId11"/>
    <p:sldId id="260" r:id="rId12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pl-PL"/>
        </a:p>
      </dgm:t>
      <dgm:extLst/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221" custLinFactNeighborY="-39780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</a:t>
          </a:r>
          <a:r>
            <a:rPr lang="pl-PL" noProof="0" dirty="0" smtClean="0"/>
            <a:t>znaczących Polskich bitew. 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strategiczne </a:t>
          </a:r>
          <a:r>
            <a:rPr lang="pl-PL" noProof="0" smtClean="0"/>
            <a:t>planowanie ataków.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0197" y="2411444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0197" y="2411444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372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rtlCol="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200" kern="1200" noProof="0" dirty="0" smtClean="0"/>
            <a:t>Dodanie następnych </a:t>
          </a:r>
          <a:r>
            <a:rPr lang="pl-PL" sz="2200" kern="1200" noProof="0" dirty="0" smtClean="0"/>
            <a:t>znaczących Polskich bitew. </a:t>
          </a:r>
          <a:endParaRPr lang="pl-PL" sz="2200" kern="1200" noProof="0" dirty="0"/>
        </a:p>
      </dsp:txBody>
      <dsp:txXfrm rot="5400000">
        <a:off x="3729" y="945052"/>
        <a:ext cx="3117206" cy="1889215"/>
      </dsp:txXfrm>
    </dsp:sp>
    <dsp:sp modelId="{3DCA436E-A06E-419C-933D-824314FA18DD}">
      <dsp:nvSpPr>
        <dsp:cNvPr id="0" name=""/>
        <dsp:cNvSpPr/>
      </dsp:nvSpPr>
      <dsp:spPr>
        <a:xfrm rot="5400000">
          <a:off x="646714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rtlCol="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200" kern="1200" noProof="0" dirty="0" smtClean="0"/>
            <a:t>Rozszerzenie rozgrywki o strategiczne </a:t>
          </a:r>
          <a:r>
            <a:rPr lang="pl-PL" sz="2200" kern="1200" noProof="0" smtClean="0"/>
            <a:t>planowanie ataków.</a:t>
          </a:r>
          <a:endParaRPr lang="pl-PL" sz="2200" kern="1200" noProof="0" dirty="0"/>
        </a:p>
      </dsp:txBody>
      <dsp:txXfrm rot="-5400000">
        <a:off x="7128374" y="945053"/>
        <a:ext cx="3117206" cy="1889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8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1.png"/><Relationship Id="rId4" Type="http://schemas.microsoft.com/office/2007/relationships/hdphoto" Target="../media/hdphoto4.wdp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7200" b="1" dirty="0" smtClean="0">
                <a:solidFill>
                  <a:schemeClr val="tx1"/>
                </a:solidFill>
              </a:rPr>
              <a:t>TELEGRAFISTA</a:t>
            </a:r>
            <a:endParaRPr lang="pl-PL" sz="72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Koncept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537014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024127" y="171123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Gra „Telegrafista” opiera się na trzech kluczowych elementach: </a:t>
            </a:r>
            <a:endParaRPr lang="pl-PL" dirty="0"/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166200" y="5529943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Błyskawiczna reakcja na wydarzenia</a:t>
            </a:r>
            <a:endParaRPr lang="pl-PL" sz="2000" dirty="0"/>
          </a:p>
        </p:txBody>
      </p:sp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568080" y="5529942"/>
            <a:ext cx="3055839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Wczucie w rolę Polskiego patrioty</a:t>
            </a:r>
            <a:endParaRPr lang="pl-PL" sz="2000" dirty="0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7866329" y="5573367"/>
            <a:ext cx="3301544" cy="1243701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2000" dirty="0" smtClean="0"/>
              <a:t>Działanie wyprzedzająco i mądrzej niż przeciwnik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Wstęp historyczny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596" y="2084832"/>
            <a:ext cx="4850130" cy="321584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805763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motyw </a:t>
            </a:r>
            <a:r>
              <a:rPr lang="pl-PL" dirty="0"/>
              <a:t>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24128" y="2286000"/>
            <a:ext cx="6361507" cy="4023360"/>
          </a:xfrm>
        </p:spPr>
        <p:txBody>
          <a:bodyPr/>
          <a:lstStyle/>
          <a:p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1" y="2172788"/>
            <a:ext cx="3445649" cy="1716027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272" y="2196955"/>
            <a:ext cx="3445649" cy="1716027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7954575" y="3937149"/>
            <a:ext cx="298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00" dirty="0" smtClean="0"/>
              <a:t>Tak prezentuje się telegraf w grze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Pokój telegrafisty</a:t>
            </a:r>
            <a:endParaRPr lang="pl-PL" dirty="0"/>
          </a:p>
        </p:txBody>
      </p:sp>
      <p:sp>
        <p:nvSpPr>
          <p:cNvPr id="5" name="Symbol zastępczy obrazu 4"/>
          <p:cNvSpPr>
            <a:spLocks noGrp="1"/>
          </p:cNvSpPr>
          <p:nvPr>
            <p:ph type="pic" idx="1"/>
          </p:nvPr>
        </p:nvSpPr>
        <p:spPr/>
      </p:sp>
      <p:sp>
        <p:nvSpPr>
          <p:cNvPr id="6" name="Symbol zastępczy tekstu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 smtClean="0"/>
              <a:t>Tak gracz widzi go podczas rozgrywki.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9688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endParaRPr lang="pl-PL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endParaRPr lang="pl-PL" dirty="0" smtClean="0"/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r>
              <a:rPr lang="pl-PL" dirty="0" smtClean="0"/>
              <a:t> (tss!)</a:t>
            </a:r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P---P </a:t>
            </a:r>
            <a:r>
              <a:rPr lang="pl-PL" dirty="0" err="1" smtClean="0"/>
              <a:t>ts</a:t>
            </a:r>
            <a:endParaRPr lang="pl-PL" dirty="0" smtClean="0"/>
          </a:p>
          <a:p>
            <a:r>
              <a:rPr lang="pl-PL" dirty="0"/>
              <a:t>P </a:t>
            </a:r>
            <a:r>
              <a:rPr lang="pl-PL" dirty="0" err="1"/>
              <a:t>ts</a:t>
            </a:r>
            <a:r>
              <a:rPr lang="pl-PL" dirty="0"/>
              <a:t> P-P-P </a:t>
            </a:r>
            <a:r>
              <a:rPr lang="pl-PL" dirty="0" err="1"/>
              <a:t>ts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7598497"/>
              </p:ext>
            </p:extLst>
          </p:nvPr>
        </p:nvGraphicFramePr>
        <p:xfrm>
          <a:off x="971344" y="2304621"/>
          <a:ext cx="10249309" cy="3779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3856" y="2213029"/>
            <a:ext cx="1904284" cy="3962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Emil Kmicic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123</Words>
  <Application>Microsoft Office PowerPoint</Application>
  <PresentationFormat>Panoramiczny</PresentationFormat>
  <Paragraphs>36</Paragraphs>
  <Slides>8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</vt:lpstr>
      <vt:lpstr>Tw Cen MT</vt:lpstr>
      <vt:lpstr>Tw Cen MT Condensed</vt:lpstr>
      <vt:lpstr>Wingdings 3</vt:lpstr>
      <vt:lpstr>Integralny</vt:lpstr>
      <vt:lpstr>TELEGRAFISTA</vt:lpstr>
      <vt:lpstr>Koncept gry</vt:lpstr>
      <vt:lpstr>Wstęp historyczny</vt:lpstr>
      <vt:lpstr>motyw radiotelegrafu</vt:lpstr>
      <vt:lpstr>Pokój telegrafisty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2022-11-20T06:45:01Z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